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0" r:id="rId3"/>
    <p:sldId id="331" r:id="rId4"/>
    <p:sldId id="333" r:id="rId5"/>
    <p:sldId id="334" r:id="rId6"/>
    <p:sldId id="335" r:id="rId7"/>
    <p:sldId id="336" r:id="rId8"/>
    <p:sldId id="337" r:id="rId9"/>
    <p:sldId id="338" r:id="rId10"/>
    <p:sldId id="344" r:id="rId11"/>
    <p:sldId id="339" r:id="rId12"/>
    <p:sldId id="341" r:id="rId13"/>
    <p:sldId id="342" r:id="rId14"/>
    <p:sldId id="340" r:id="rId15"/>
    <p:sldId id="343" r:id="rId16"/>
    <p:sldId id="345" r:id="rId17"/>
    <p:sldId id="346" r:id="rId18"/>
    <p:sldId id="347" r:id="rId19"/>
    <p:sldId id="348" r:id="rId20"/>
    <p:sldId id="349" r:id="rId21"/>
    <p:sldId id="350" r:id="rId22"/>
    <p:sldId id="351" r:id="rId23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66"/>
    <a:srgbClr val="FF3399"/>
    <a:srgbClr val="005BAC"/>
    <a:srgbClr val="CCCCCC"/>
    <a:srgbClr val="464646"/>
    <a:srgbClr val="00D6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45" autoAdjust="0"/>
    <p:restoredTop sz="96115" autoAdjust="0"/>
  </p:normalViewPr>
  <p:slideViewPr>
    <p:cSldViewPr snapToGrid="0">
      <p:cViewPr varScale="1">
        <p:scale>
          <a:sx n="214" d="100"/>
          <a:sy n="214" d="100"/>
        </p:scale>
        <p:origin x="1160" y="168"/>
      </p:cViewPr>
      <p:guideLst>
        <p:guide orient="horz" pos="162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5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45" Type="http://schemas.microsoft.com/office/2016/11/relationships/changesInfo" Target="changesInfos/changesInfo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翔" userId="1a7361d22c554503" providerId="LiveId" clId="{F9131DA9-4CE7-4C1D-8567-91ABCEF92290}"/>
    <pc:docChg chg="modSld">
      <pc:chgData name="高翔" userId="1a7361d22c554503" providerId="LiveId" clId="{F9131DA9-4CE7-4C1D-8567-91ABCEF92290}" dt="2017-12-02T17:12:13.099" v="0"/>
      <pc:docMkLst>
        <pc:docMk/>
      </pc:docMkLst>
      <pc:sldChg chg="addSp">
        <pc:chgData name="高翔" userId="1a7361d22c554503" providerId="LiveId" clId="{F9131DA9-4CE7-4C1D-8567-91ABCEF92290}" dt="2017-12-02T17:12:13.099" v="0"/>
        <pc:sldMkLst>
          <pc:docMk/>
          <pc:sldMk cId="0" sldId="33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0" sldId="330"/>
            <ac:inkMk id="3" creationId="{08EA1CD1-D766-4705-8DAB-221141368E5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311630456" sldId="33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311630456" sldId="332"/>
            <ac:inkMk id="3" creationId="{BF929BF1-EC54-404D-B80E-4375BD60EAD7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511390209" sldId="35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511390209" sldId="356"/>
            <ac:inkMk id="3" creationId="{0E0B1AD3-49BF-4FA3-A5E2-8E50C13095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2959365" sldId="35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2959365" sldId="357"/>
            <ac:inkMk id="3" creationId="{B47BF710-0EE7-4782-BF40-13B127E98CB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87380533" sldId="35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87380533" sldId="358"/>
            <ac:inkMk id="3" creationId="{3A3A4EF6-532D-46FC-AEF7-1C450F13BC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61271275" sldId="36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61271275" sldId="360"/>
            <ac:inkMk id="4" creationId="{B6E57B69-9B91-421C-82E1-A9F51FBF7F64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71230739" sldId="361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71230739" sldId="361"/>
            <ac:inkMk id="3" creationId="{1CE85EE5-E824-46D2-B75A-1FB86BDC2F4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427923575" sldId="36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427923575" sldId="362"/>
            <ac:inkMk id="3" creationId="{16491B24-B191-4E1E-AD05-57EE4A6C679E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60156541" sldId="36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60156541" sldId="363"/>
            <ac:inkMk id="5" creationId="{39489BCA-3B34-4703-BBC2-86D8DE945D3A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968179389" sldId="36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968179389" sldId="364"/>
            <ac:inkMk id="3" creationId="{B293F023-BC9C-45F7-8042-456257C6846D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619044067" sldId="36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619044067" sldId="366"/>
            <ac:inkMk id="3" creationId="{8F32EF13-3FE0-4068-A93C-11540359FF18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6139741" sldId="367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6139741" sldId="367"/>
            <ac:inkMk id="4" creationId="{0D1B10D3-1460-4DEB-B4E1-CAB161D2464F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25974558" sldId="36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25974558" sldId="368"/>
            <ac:inkMk id="4" creationId="{07D5216A-BEA7-4ADA-94D9-3C1AC1BC956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95717848" sldId="369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95717848" sldId="369"/>
            <ac:inkMk id="3" creationId="{BC10B758-ED3F-4706-A8D2-71ED950ECB4C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05332226" sldId="370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05332226" sldId="370"/>
            <ac:inkMk id="3" creationId="{3120E238-C71C-4839-B6A2-F27D04D142F1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698925422" sldId="372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698925422" sldId="372"/>
            <ac:inkMk id="6" creationId="{0497522D-9744-42DA-90A6-1293F36F7023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98387149" sldId="373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98387149" sldId="373"/>
            <ac:inkMk id="3" creationId="{903A6B24-0600-4565-84CE-99C686DBA3A6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348047073" sldId="374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348047073" sldId="374"/>
            <ac:inkMk id="16" creationId="{FEEC5DDC-80D8-4CF6-A1BC-0218D1D7E765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218816262" sldId="375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218816262" sldId="375"/>
            <ac:inkMk id="3" creationId="{954978DE-B1AB-4CF2-AD20-AEA4D68F771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849733565" sldId="376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849733565" sldId="376"/>
            <ac:inkMk id="3" creationId="{40A2BF5F-75E1-48E6-9755-0E2C54AA4532}"/>
          </ac:inkMkLst>
        </pc:inkChg>
      </pc:sldChg>
      <pc:sldChg chg="addSp">
        <pc:chgData name="高翔" userId="1a7361d22c554503" providerId="LiveId" clId="{F9131DA9-4CE7-4C1D-8567-91ABCEF92290}" dt="2017-12-02T17:12:13.099" v="0"/>
        <pc:sldMkLst>
          <pc:docMk/>
          <pc:sldMk cId="1733529098" sldId="378"/>
        </pc:sldMkLst>
        <pc:inkChg chg="add">
          <ac:chgData name="高翔" userId="1a7361d22c554503" providerId="LiveId" clId="{F9131DA9-4CE7-4C1D-8567-91ABCEF92290}" dt="2017-12-02T17:12:13.099" v="0"/>
          <ac:inkMkLst>
            <pc:docMk/>
            <pc:sldMk cId="1733529098" sldId="378"/>
            <ac:inkMk id="3" creationId="{3FCF5DB2-4085-464B-BF35-BF6902D5FACE}"/>
          </ac:inkMkLst>
        </pc:inkChg>
      </pc:sldChg>
    </pc:docChg>
  </pc:docChgLst>
  <pc:docChgLst>
    <pc:chgData name="高翔" userId="1a7361d22c554503" providerId="LiveId" clId="{01848C4F-A8C3-4166-A843-C8858282F8FF}"/>
    <pc:docChg chg="modSld">
      <pc:chgData name="高翔" userId="1a7361d22c554503" providerId="LiveId" clId="{01848C4F-A8C3-4166-A843-C8858282F8FF}" dt="2017-12-09T15:42:15.637" v="0"/>
      <pc:docMkLst>
        <pc:docMk/>
      </pc:docMkLst>
      <pc:sldChg chg="addSp">
        <pc:chgData name="高翔" userId="1a7361d22c554503" providerId="LiveId" clId="{01848C4F-A8C3-4166-A843-C8858282F8FF}" dt="2017-12-09T15:42:15.637" v="0"/>
        <pc:sldMkLst>
          <pc:docMk/>
          <pc:sldMk cId="1733529098" sldId="37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733529098" sldId="378"/>
            <ac:inkMk id="3" creationId="{71105FBB-D720-456A-B3C6-58C56E46CAA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323614740" sldId="37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323614740" sldId="379"/>
            <ac:inkMk id="3" creationId="{054F70C2-F32D-4890-8366-611BEE987777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01097165" sldId="38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01097165" sldId="380"/>
            <ac:inkMk id="3" creationId="{6F8B40FB-3EA3-439D-A9D3-29BC414FCFA1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12889375" sldId="38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12889375" sldId="382"/>
            <ac:inkMk id="4" creationId="{E30BA57C-B8DE-4BBF-9516-0FF235169E7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960060420" sldId="383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960060420" sldId="383"/>
            <ac:inkMk id="3" creationId="{D0A24903-9DA8-44C5-827D-394AE4D752B1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475402" sldId="38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475402" sldId="384"/>
            <ac:inkMk id="3" creationId="{FD150382-1ABF-4978-9F71-F6EE602D8799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640488916" sldId="38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640488916" sldId="386"/>
            <ac:inkMk id="3" creationId="{2688B83E-B9CE-4380-BC91-DC8E9996105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425078226" sldId="38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425078226" sldId="387"/>
            <ac:inkMk id="4" creationId="{777D7590-CC65-4EDB-BACF-022CED82A4C3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40627257" sldId="38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40627257" sldId="388"/>
            <ac:inkMk id="3" creationId="{8ADABB6F-0881-4947-A751-36638BAE84B8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130968814" sldId="38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130968814" sldId="389"/>
            <ac:inkMk id="3" creationId="{BD204585-03A5-4528-9387-A4FA2024C964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322930496" sldId="39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322930496" sldId="390"/>
            <ac:inkMk id="3" creationId="{66FEAEF8-B8A6-4CAD-A62F-11F7A8CEEA9D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062037691" sldId="391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062037691" sldId="391"/>
            <ac:inkMk id="4" creationId="{146E1FFB-9E0E-47AA-84D6-6E952DBAE85F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944403680" sldId="39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944403680" sldId="392"/>
            <ac:inkMk id="4" creationId="{C2466C30-B214-4791-8FB8-81BB528AF1D6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35890044" sldId="393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35890044" sldId="393"/>
            <ac:inkMk id="3" creationId="{B43EF7AB-F541-4087-958C-F4DAAA3F87CC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247045540" sldId="39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247045540" sldId="394"/>
            <ac:inkMk id="3" creationId="{6D9B9EB1-9816-4A48-875A-AE22FF73CE5F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84934190" sldId="39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84934190" sldId="396"/>
            <ac:inkMk id="3" creationId="{E76F58FF-D6F0-44D7-B5D0-7D95BACB3B3D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414835536" sldId="39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414835536" sldId="397"/>
            <ac:inkMk id="4" creationId="{9E69E241-8FDD-4306-9E21-6B171DA04B9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727917589" sldId="39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727917589" sldId="398"/>
            <ac:inkMk id="4" creationId="{09FFE40A-5352-4B1D-9676-E7EF22403EBC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119477270" sldId="40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119477270" sldId="400"/>
            <ac:inkMk id="3" creationId="{7A03F5E2-83F1-4A9B-9F40-75C807C639B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02825691" sldId="402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02825691" sldId="402"/>
            <ac:inkMk id="3" creationId="{EF021E11-9F15-4516-A996-81AABF4B017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844251156" sldId="404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844251156" sldId="404"/>
            <ac:inkMk id="3" creationId="{F114C83C-71BA-462C-9A56-EEB312DEE82E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535186056" sldId="405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535186056" sldId="405"/>
            <ac:inkMk id="4" creationId="{9E6B73F1-2E34-40D2-AC5C-CE6AADFD4C5A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990197588" sldId="406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990197588" sldId="406"/>
            <ac:inkMk id="3" creationId="{E3D75814-FF35-4DD4-8901-A38A4CBF80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2041204832" sldId="407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2041204832" sldId="407"/>
            <ac:inkMk id="3" creationId="{E53AA5FA-4789-4593-B41A-958107CE4A2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522808431" sldId="408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522808431" sldId="408"/>
            <ac:inkMk id="3" creationId="{7F7655CD-057A-4EB9-A508-C7E185FAC6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144576061" sldId="409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144576061" sldId="409"/>
            <ac:inkMk id="3" creationId="{821DA83D-2F2D-48FA-A1BC-8510CC342CCB}"/>
          </ac:inkMkLst>
        </pc:inkChg>
      </pc:sldChg>
      <pc:sldChg chg="addSp">
        <pc:chgData name="高翔" userId="1a7361d22c554503" providerId="LiveId" clId="{01848C4F-A8C3-4166-A843-C8858282F8FF}" dt="2017-12-09T15:42:15.637" v="0"/>
        <pc:sldMkLst>
          <pc:docMk/>
          <pc:sldMk cId="396883055" sldId="410"/>
        </pc:sldMkLst>
        <pc:inkChg chg="add">
          <ac:chgData name="高翔" userId="1a7361d22c554503" providerId="LiveId" clId="{01848C4F-A8C3-4166-A843-C8858282F8FF}" dt="2017-12-09T15:42:15.637" v="0"/>
          <ac:inkMkLst>
            <pc:docMk/>
            <pc:sldMk cId="396883055" sldId="410"/>
            <ac:inkMk id="3" creationId="{4CE72405-CCDC-40A5-B135-99F961AAFD85}"/>
          </ac:inkMkLst>
        </pc:inkChg>
      </pc:sldChg>
    </pc:docChg>
  </pc:docChgLst>
  <pc:docChgLst>
    <pc:chgData name="高翔" userId="1a7361d22c554503" providerId="LiveId" clId="{AFD54B6D-0149-481E-AF05-297413855103}"/>
    <pc:docChg chg="modSld">
      <pc:chgData name="高翔" userId="1a7361d22c554503" providerId="LiveId" clId="{AFD54B6D-0149-481E-AF05-297413855103}" dt="2017-12-22T15:39:54.687" v="0"/>
      <pc:docMkLst>
        <pc:docMk/>
      </pc:docMkLst>
      <pc:sldChg chg="addSp">
        <pc:chgData name="高翔" userId="1a7361d22c554503" providerId="LiveId" clId="{AFD54B6D-0149-481E-AF05-297413855103}" dt="2017-12-22T15:39:54.687" v="0"/>
        <pc:sldMkLst>
          <pc:docMk/>
          <pc:sldMk cId="0" sldId="25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256"/>
            <ac:inkMk id="4" creationId="{3C5D487F-2F67-4DAC-9534-7958D76E550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0" sldId="33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0" sldId="330"/>
            <ac:inkMk id="3" creationId="{A38FF9A3-2D3A-48A3-8FC6-9118D06A3DEF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748304363" sldId="33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748304363" sldId="333"/>
            <ac:inkMk id="3" creationId="{DCE55B9B-BE8A-4D94-9F89-2850A981103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62304237" sldId="33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62304237" sldId="334"/>
            <ac:inkMk id="3" creationId="{62ECA942-7C18-45A6-AC8A-5FDB667B392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45956634" sldId="33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45956634" sldId="335"/>
            <ac:inkMk id="3" creationId="{6CD72017-6EC2-4685-96F3-43C608926729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7594037" sldId="33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7594037" sldId="336"/>
            <ac:inkMk id="3" creationId="{EBE7FF03-72F3-49F3-BF92-DF514E39DF3B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22051930" sldId="33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22051930" sldId="337"/>
            <ac:inkMk id="3" creationId="{25DE0B75-02A4-49AE-8113-D8BA0C693D2E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89670071" sldId="34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89670071" sldId="342"/>
            <ac:inkMk id="3" creationId="{A606F659-8DB7-459F-B448-1066121A6C5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07243594" sldId="34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07243594" sldId="343"/>
            <ac:inkMk id="3" creationId="{63D7C03F-AA6B-4577-80B9-DA0C864ADC86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525984346" sldId="34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525984346" sldId="344"/>
            <ac:inkMk id="3" creationId="{F4F0D0BD-5E29-4E26-AD75-D67CCF5D3AE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11353501" sldId="34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11353501" sldId="345"/>
            <ac:inkMk id="3" creationId="{CB790DB4-CE87-482F-A395-DC65D2F3733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80776015" sldId="34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80776015" sldId="346"/>
            <ac:inkMk id="3" creationId="{091C63C6-FAAD-49F4-90E2-0D357EE3A18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01216045" sldId="34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01216045" sldId="347"/>
            <ac:inkMk id="3" creationId="{D450F218-ABB5-420C-85D2-61B80569981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316883723" sldId="34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316883723" sldId="348"/>
            <ac:inkMk id="3" creationId="{1996FA26-5DBA-42E5-AD43-374A68A6371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898266479" sldId="34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898266479" sldId="349"/>
            <ac:inkMk id="3" creationId="{358CD9BC-EA29-4065-BB0F-39E412774CC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849056027" sldId="35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849056027" sldId="350"/>
            <ac:inkMk id="3" creationId="{67175596-C5B6-4974-B149-20FEDB4C0CC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698171373" sldId="351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698171373" sldId="351"/>
            <ac:inkMk id="3" creationId="{881786F2-7B9D-43C3-8F22-8A2712B8E9D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15618803" sldId="35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15618803" sldId="352"/>
            <ac:inkMk id="3" creationId="{A251F311-D5DE-4F02-9723-1B618DFC5EA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99310913" sldId="35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99310913" sldId="353"/>
            <ac:inkMk id="3" creationId="{A30065F3-52B4-492F-AE6E-933D474A94D9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391141668" sldId="35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391141668" sldId="355"/>
            <ac:inkMk id="3" creationId="{C5CD752B-9F80-4AF5-AA7C-92517082D9F0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6858042" sldId="35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6858042" sldId="356"/>
            <ac:inkMk id="3" creationId="{2443B9C4-AD30-4184-B683-D8EC749A7A2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508010285" sldId="357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508010285" sldId="357"/>
            <ac:inkMk id="3" creationId="{8F45EA5C-C8C2-42BF-BE50-FA694340F45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526858101" sldId="35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526858101" sldId="358"/>
            <ac:inkMk id="3" creationId="{6E543673-6C78-446F-8F50-91570FBF516A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703675898" sldId="35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703675898" sldId="359"/>
            <ac:inkMk id="3" creationId="{2A298F3E-41AF-4DBC-B849-BB1EA6E12C36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351130863" sldId="360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351130863" sldId="360"/>
            <ac:inkMk id="3" creationId="{FE9BD261-88D6-4190-A3C6-0B80D889D772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89617283" sldId="362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89617283" sldId="362"/>
            <ac:inkMk id="3" creationId="{6A75DB2B-F1C7-4BFE-AD39-468066202924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774688523" sldId="363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774688523" sldId="363"/>
            <ac:inkMk id="3" creationId="{11E2ECD1-CEE7-4170-A07A-4137DBFA175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466525008" sldId="364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466525008" sldId="364"/>
            <ac:inkMk id="3" creationId="{6889BE98-5C11-4094-8A2A-C93FC21DEF0C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2108572218" sldId="365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2108572218" sldId="365"/>
            <ac:inkMk id="3" creationId="{88B05F49-4489-4D63-91DF-8AD4926603A1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004829575" sldId="366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004829575" sldId="366"/>
            <ac:inkMk id="3" creationId="{FE1EE020-738F-4ABA-90AB-5148839FF205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434417715" sldId="368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434417715" sldId="368"/>
            <ac:inkMk id="3" creationId="{ABE86851-D628-4C98-ACCF-C883B8DC3EC8}"/>
          </ac:inkMkLst>
        </pc:inkChg>
      </pc:sldChg>
      <pc:sldChg chg="addSp">
        <pc:chgData name="高翔" userId="1a7361d22c554503" providerId="LiveId" clId="{AFD54B6D-0149-481E-AF05-297413855103}" dt="2017-12-22T15:39:54.687" v="0"/>
        <pc:sldMkLst>
          <pc:docMk/>
          <pc:sldMk cId="1179483451" sldId="369"/>
        </pc:sldMkLst>
        <pc:inkChg chg="add">
          <ac:chgData name="高翔" userId="1a7361d22c554503" providerId="LiveId" clId="{AFD54B6D-0149-481E-AF05-297413855103}" dt="2017-12-22T15:39:54.687" v="0"/>
          <ac:inkMkLst>
            <pc:docMk/>
            <pc:sldMk cId="1179483451" sldId="369"/>
            <ac:inkMk id="4" creationId="{615D84A9-740D-4E74-80F9-C8F3880ED11B}"/>
          </ac:inkMkLst>
        </pc:inkChg>
      </pc:sldChg>
    </pc:docChg>
  </pc:docChgLst>
  <pc:docChgLst>
    <pc:chgData name="高翔" userId="1a7361d22c554503" providerId="LiveId" clId="{C4230704-0A0A-4944-87CF-557997C6A232}"/>
    <pc:docChg chg="modSld">
      <pc:chgData name="高翔" userId="1a7361d22c554503" providerId="LiveId" clId="{C4230704-0A0A-4944-87CF-557997C6A232}" dt="2017-12-16T09:29:36.422" v="1"/>
      <pc:docMkLst>
        <pc:docMk/>
      </pc:docMkLst>
      <pc:sldChg chg="addSp">
        <pc:chgData name="高翔" userId="1a7361d22c554503" providerId="LiveId" clId="{C4230704-0A0A-4944-87CF-557997C6A232}" dt="2017-12-16T08:41:46.830" v="0"/>
        <pc:sldMkLst>
          <pc:docMk/>
          <pc:sldMk cId="1124594276" sldId="332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124594276" sldId="332"/>
            <ac:inkMk id="3" creationId="{0C3EAE41-9460-4F4F-B9A6-173D5B9FEA36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748304363" sldId="333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748304363" sldId="333"/>
            <ac:inkMk id="3" creationId="{91CBF403-93C9-431B-BE6B-AB65CA0FC22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47109163" sldId="336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47109163" sldId="336"/>
            <ac:inkMk id="3" creationId="{BF3B62D3-22A5-4585-A6C3-5A0A5D21DDD8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212788491" sldId="337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212788491" sldId="337"/>
            <ac:inkMk id="3" creationId="{AE20F5BB-1A7E-4DA8-96ED-0321922C4345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381033445" sldId="338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381033445" sldId="338"/>
            <ac:inkMk id="3" creationId="{1D16A725-79A9-4F13-A872-21477F1A4BF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232874761" sldId="339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232874761" sldId="339"/>
            <ac:inkMk id="3" creationId="{C9C53D82-CB75-4070-96BC-BA0EFDFC8257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371070602" sldId="340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371070602" sldId="340"/>
            <ac:inkMk id="3" creationId="{CAFC4481-23FA-400E-8C2E-6D4E2CB0FB91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693659630" sldId="341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693659630" sldId="341"/>
            <ac:inkMk id="3" creationId="{9E505FD5-A68B-42E0-B5EB-CFD3702A6DD7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90928180" sldId="342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90928180" sldId="342"/>
            <ac:inkMk id="3" creationId="{E8EEC37F-9A9D-4FEB-B0C5-AEAA26ABC940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650194942" sldId="343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650194942" sldId="343"/>
            <ac:inkMk id="4" creationId="{D6969A5E-49BD-4B3F-807A-47F2043EE67D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763786477" sldId="344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763786477" sldId="344"/>
            <ac:inkMk id="3" creationId="{888651F8-D7D0-48A7-9BD4-DB0BA917729D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89752652" sldId="345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89752652" sldId="345"/>
            <ac:inkMk id="3" creationId="{E18175B2-6FA2-432B-A78B-DC9581CBBA2B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464391866" sldId="346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464391866" sldId="346"/>
            <ac:inkMk id="3" creationId="{62E933F9-A05C-4FB1-A907-843812D47B43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1128507543" sldId="347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1128507543" sldId="347"/>
            <ac:inkMk id="3" creationId="{244F8D7B-E4BA-4D7A-BDAB-9A394357BD0B}"/>
          </ac:inkMkLst>
        </pc:inkChg>
      </pc:sldChg>
      <pc:sldChg chg="addSp">
        <pc:chgData name="高翔" userId="1a7361d22c554503" providerId="LiveId" clId="{C4230704-0A0A-4944-87CF-557997C6A232}" dt="2017-12-16T08:41:46.830" v="0"/>
        <pc:sldMkLst>
          <pc:docMk/>
          <pc:sldMk cId="548870404" sldId="348"/>
        </pc:sldMkLst>
        <pc:inkChg chg="add">
          <ac:chgData name="高翔" userId="1a7361d22c554503" providerId="LiveId" clId="{C4230704-0A0A-4944-87CF-557997C6A232}" dt="2017-12-16T08:41:46.830" v="0"/>
          <ac:inkMkLst>
            <pc:docMk/>
            <pc:sldMk cId="548870404" sldId="348"/>
            <ac:inkMk id="3" creationId="{F1C30A83-B335-4E28-A1D7-1C26BC642BDB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626941490" sldId="349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626941490" sldId="349"/>
            <ac:inkMk id="6" creationId="{F347B7AF-45AC-46D0-9791-5EF89E3DD2A2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267872065" sldId="35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267872065" sldId="352"/>
            <ac:inkMk id="3" creationId="{C3080041-DF8D-498C-B01B-8D94C9123431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612480302" sldId="353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612480302" sldId="353"/>
            <ac:inkMk id="3" creationId="{A440182C-88B1-4A52-89F9-B98AC1B8AE8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959374035" sldId="354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959374035" sldId="354"/>
            <ac:inkMk id="3" creationId="{11CE3258-E21C-477D-9911-989FDF1F997F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779121854" sldId="355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779121854" sldId="355"/>
            <ac:inkMk id="4" creationId="{365B17B0-9976-4B3A-A67F-6283E30CA79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376231975" sldId="356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376231975" sldId="356"/>
            <ac:inkMk id="3" creationId="{FF715764-683D-4D09-901F-9FF61539D25B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799771172" sldId="357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799771172" sldId="357"/>
            <ac:inkMk id="3" creationId="{42F0B3E2-5794-4EC4-9ADB-F2F49B91137C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30214600" sldId="358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30214600" sldId="358"/>
            <ac:inkMk id="4" creationId="{4968E95A-0370-488C-8830-9A6D04E359CA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663936717" sldId="360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663936717" sldId="360"/>
            <ac:inkMk id="3" creationId="{76926A2D-F3FA-41EA-82C6-F2BAB6FD50A1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90131792" sldId="361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90131792" sldId="361"/>
            <ac:inkMk id="3" creationId="{FA16AA5F-990A-4480-A698-066DDF4F9E3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030542817" sldId="36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030542817" sldId="362"/>
            <ac:inkMk id="3" creationId="{D5BF0C2A-1A92-47E5-854C-1CAD75ABCEA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391665307" sldId="363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391665307" sldId="363"/>
            <ac:inkMk id="3" creationId="{9F7E35A6-197F-4B05-9AFA-8B5A23BC4AA9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467557747" sldId="364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467557747" sldId="364"/>
            <ac:inkMk id="3" creationId="{BB4158DF-CAA6-4EDE-8FC9-680CAF727038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752917236" sldId="366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752917236" sldId="366"/>
            <ac:inkMk id="3" creationId="{358BD7FA-394C-4C13-BA9C-791ABC77AA00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490297538" sldId="367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490297538" sldId="367"/>
            <ac:inkMk id="3" creationId="{9E334267-F93D-44B3-BDC3-F346CCBA9CE4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851325668" sldId="369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851325668" sldId="369"/>
            <ac:inkMk id="3" creationId="{8AC82DC9-B421-4B95-A104-2B3AC8077B90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1694445762" sldId="370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1694445762" sldId="370"/>
            <ac:inkMk id="3" creationId="{D24E309F-D436-49D8-B75C-6BA48E9175E6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769279067" sldId="371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769279067" sldId="371"/>
            <ac:inkMk id="3" creationId="{8A0D5614-AE87-4CCA-B627-AC3D38EB420F}"/>
          </ac:inkMkLst>
        </pc:inkChg>
      </pc:sldChg>
      <pc:sldChg chg="addSp">
        <pc:chgData name="高翔" userId="1a7361d22c554503" providerId="LiveId" clId="{C4230704-0A0A-4944-87CF-557997C6A232}" dt="2017-12-16T09:29:36.422" v="1"/>
        <pc:sldMkLst>
          <pc:docMk/>
          <pc:sldMk cId="597922912" sldId="372"/>
        </pc:sldMkLst>
        <pc:inkChg chg="add">
          <ac:chgData name="高翔" userId="1a7361d22c554503" providerId="LiveId" clId="{C4230704-0A0A-4944-87CF-557997C6A232}" dt="2017-12-16T09:29:36.422" v="1"/>
          <ac:inkMkLst>
            <pc:docMk/>
            <pc:sldMk cId="597922912" sldId="372"/>
            <ac:inkMk id="3" creationId="{B0E7DA2F-82B2-497E-8247-BA77322C8346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2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hyperlink" Target="mailto:gao.xiang.thu@gmail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2034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544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视觉</a:t>
            </a:r>
            <a:r>
              <a:rPr lang="en-US" altLang="zh-CN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SLAM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：从理论到实践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第六次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课 </a:t>
            </a:r>
            <a:r>
              <a:rPr lang="zh-CN" altLang="en-US" sz="24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光流法与直接法</a:t>
            </a:r>
            <a:endParaRPr lang="en-US" altLang="zh-CN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3105" y="3174365"/>
            <a:ext cx="793750" cy="793750"/>
          </a:xfrm>
          <a:prstGeom prst="ellipse">
            <a:avLst/>
          </a:prstGeom>
          <a:noFill/>
          <a:ln w="34925"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90968" y="3422177"/>
            <a:ext cx="1376082" cy="294005"/>
          </a:xfrm>
          <a:prstGeom prst="rect">
            <a:avLst/>
          </a:prstGeom>
          <a:solidFill>
            <a:schemeClr val="bg1"/>
          </a:solidFill>
          <a:ln w="127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0045" y="3408405"/>
            <a:ext cx="71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高翔</a:t>
            </a:r>
          </a:p>
        </p:txBody>
      </p:sp>
      <p:sp>
        <p:nvSpPr>
          <p:cNvPr id="33" name="矩形 32"/>
          <p:cNvSpPr/>
          <p:nvPr/>
        </p:nvSpPr>
        <p:spPr>
          <a:xfrm>
            <a:off x="1697999" y="3422177"/>
            <a:ext cx="665761" cy="29400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69890" y="3408405"/>
            <a:ext cx="7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" y="3200204"/>
            <a:ext cx="724177" cy="724177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1587620" y="3819212"/>
            <a:ext cx="2682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清华大学 自动控制与工程 博士</a:t>
            </a:r>
            <a:endParaRPr kumimoji="1" lang="en-US" altLang="zh-CN" sz="1200" dirty="0"/>
          </a:p>
          <a:p>
            <a:r>
              <a:rPr kumimoji="1" lang="zh-CN" altLang="en-US" sz="1200" dirty="0"/>
              <a:t>慕尼黑工业大学计算机视觉组 博士后</a:t>
            </a:r>
            <a:endParaRPr kumimoji="1" lang="en-US" altLang="zh-CN" sz="1200" dirty="0"/>
          </a:p>
          <a:p>
            <a:r>
              <a:rPr kumimoji="1" lang="en-US" altLang="zh-CN" sz="1200" dirty="0"/>
              <a:t>Email: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hlinkClick r:id="rId6"/>
              </a:rPr>
              <a:t>gao.xiang.thu@gmail.com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2017</a:t>
            </a:r>
            <a:r>
              <a:rPr kumimoji="1" lang="zh-CN" altLang="en-US" sz="1200" dirty="0"/>
              <a:t>年冬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j-ea"/>
              </a:rPr>
              <a:t>1.</a:t>
            </a:r>
            <a:r>
              <a:rPr lang="zh-CN" altLang="en-US" sz="3200" dirty="0">
                <a:latin typeface="+mj-ea"/>
              </a:rPr>
              <a:t> 光流法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450"/>
            <a:ext cx="4351866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0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607084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注解：</a:t>
            </a:r>
          </a:p>
          <a:p>
            <a:pPr lvl="1"/>
            <a:r>
              <a:rPr kumimoji="1" lang="zh-CN" altLang="en-US" dirty="0"/>
              <a:t>可以看成最小化像素误差的非线性优化</a:t>
            </a:r>
          </a:p>
          <a:p>
            <a:pPr lvl="1"/>
            <a:r>
              <a:rPr kumimoji="1" lang="zh-CN" altLang="en-US" dirty="0"/>
              <a:t>每次使用了</a:t>
            </a:r>
            <a:r>
              <a:rPr kumimoji="1" lang="en-US" altLang="zh-CN" dirty="0"/>
              <a:t>Taylor</a:t>
            </a:r>
            <a:r>
              <a:rPr kumimoji="1" lang="zh-CN" altLang="en-US" dirty="0"/>
              <a:t>一阶近似，在离优化点较远时效果不佳，往往需要迭代多次</a:t>
            </a:r>
          </a:p>
          <a:p>
            <a:pPr lvl="1"/>
            <a:r>
              <a:rPr kumimoji="1" lang="zh-CN" altLang="en-US" dirty="0"/>
              <a:t>运动较大时要使用金字塔</a:t>
            </a:r>
          </a:p>
          <a:p>
            <a:pPr lvl="1"/>
            <a:r>
              <a:rPr kumimoji="1" lang="zh-CN" altLang="en-US" dirty="0"/>
              <a:t>可以用于跟踪图像中的稀疏关键点的运动</a:t>
            </a:r>
            <a:r>
              <a:rPr kumimoji="1" lang="zh-CN" altLang="en-US" dirty="0" smtClean="0"/>
              <a:t>轨迹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得到配对点后，后续计算与特征法</a:t>
            </a:r>
            <a:r>
              <a:rPr kumimoji="1" lang="en-US" altLang="zh-CN" dirty="0" smtClean="0"/>
              <a:t>VO</a:t>
            </a:r>
            <a:r>
              <a:rPr kumimoji="1" lang="zh-CN" altLang="en-US" dirty="0" smtClean="0"/>
              <a:t>中相同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按方法可分为正向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反向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平移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组合的方式，具体在习题中介绍</a:t>
            </a:r>
            <a:endParaRPr kumimoji="1" lang="zh-CN" altLang="en-US" dirty="0"/>
          </a:p>
          <a:p>
            <a:pPr lvl="1"/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17" y="1188260"/>
            <a:ext cx="3025605" cy="19027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403" y="3191325"/>
            <a:ext cx="2495032" cy="18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+mj-ea"/>
              </a:rPr>
              <a:t>2.</a:t>
            </a:r>
            <a:r>
              <a:rPr kumimoji="1" lang="zh-CN" altLang="en-US" dirty="0" smtClean="0">
                <a:latin typeface="+mj-ea"/>
              </a:rPr>
              <a:t> 实践：</a:t>
            </a:r>
            <a:r>
              <a:rPr kumimoji="1" lang="en-US" altLang="zh-CN" dirty="0" smtClean="0">
                <a:latin typeface="+mj-ea"/>
              </a:rPr>
              <a:t>LK</a:t>
            </a:r>
            <a:r>
              <a:rPr kumimoji="1" lang="zh-CN" altLang="en-US" dirty="0" smtClean="0">
                <a:latin typeface="+mj-ea"/>
              </a:rPr>
              <a:t>光流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2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dirty="0" smtClean="0">
                <a:latin typeface="+mj-ea"/>
              </a:rPr>
              <a:t> 直接法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8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光流仅估计了像素间的平移，但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没有用到相机本身的几何结构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没有考虑到相机的旋转和图像的</a:t>
            </a:r>
            <a:r>
              <a:rPr lang="zh-CN" altLang="en-US" sz="17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缩放</a:t>
            </a:r>
            <a:endParaRPr lang="en-US" altLang="zh-CN" sz="17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对于边界上的点，光流不好追踪</a:t>
            </a:r>
            <a:endParaRPr lang="zh-CN" altLang="en-US" sz="17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直接法则考虑了这些信息</a:t>
            </a:r>
          </a:p>
        </p:txBody>
      </p:sp>
    </p:spTree>
    <p:extLst>
      <p:ext uri="{BB962C8B-B14F-4D97-AF65-F5344CB8AC3E}">
        <p14:creationId xmlns:p14="http://schemas.microsoft.com/office/powerpoint/2010/main" val="114187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328014" cy="335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直接法的推导</a:t>
            </a:r>
          </a:p>
          <a:p>
            <a:pPr lvl="1"/>
            <a:r>
              <a:rPr kumimoji="1" lang="zh-CN" altLang="en-US" dirty="0"/>
              <a:t>假设有两个帧，运动未知，但有初始估计 </a:t>
            </a:r>
            <a:r>
              <a:rPr kumimoji="1" lang="en-US" altLang="zh-CN" dirty="0" err="1"/>
              <a:t>R,t</a:t>
            </a:r>
            <a:r>
              <a:rPr kumimoji="1" lang="zh-CN" altLang="en-US" dirty="0"/>
              <a:t> </a:t>
            </a:r>
          </a:p>
          <a:p>
            <a:pPr lvl="1"/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帧上看到了点</a:t>
            </a:r>
            <a:r>
              <a:rPr kumimoji="1" lang="en-US" altLang="zh-CN" dirty="0"/>
              <a:t>P</a:t>
            </a:r>
            <a:r>
              <a:rPr kumimoji="1" lang="zh-CN" altLang="en-US" dirty="0"/>
              <a:t>，投影为</a:t>
            </a:r>
            <a:r>
              <a:rPr kumimoji="1" lang="en-US" altLang="zh-CN" dirty="0"/>
              <a:t>p1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按照初始估计，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在第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帧上投影为</a:t>
            </a:r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86" y="1217734"/>
            <a:ext cx="3508281" cy="16918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39" y="3109084"/>
            <a:ext cx="3444583" cy="16008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67134" y="37789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投影关系：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02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为了估计相机的运动，建立最小化问题</a:t>
            </a:r>
          </a:p>
          <a:p>
            <a:endParaRPr kumimoji="1" lang="zh-CN" altLang="en-US" sz="2000" dirty="0"/>
          </a:p>
          <a:p>
            <a:endParaRPr kumimoji="1" lang="zh-CN" altLang="en-US" sz="2000" dirty="0"/>
          </a:p>
          <a:p>
            <a:r>
              <a:rPr kumimoji="1" lang="zh-CN" altLang="en-US" sz="2000" dirty="0"/>
              <a:t>待估计的量为相机运动      ，我们关心误差相对于相机的导数</a:t>
            </a:r>
            <a:endParaRPr kumimoji="1"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77" y="1852735"/>
            <a:ext cx="2311400" cy="50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02" y="1795696"/>
            <a:ext cx="4236799" cy="6310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2122" y="19315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最小化光度误差：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986" y="2477152"/>
            <a:ext cx="262328" cy="4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17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9" y="1225020"/>
            <a:ext cx="5358726" cy="1346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69" y="1892867"/>
            <a:ext cx="1603189" cy="7174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56364" y="2011999"/>
            <a:ext cx="1368308" cy="56097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29360" y="2109448"/>
            <a:ext cx="968057" cy="36124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07" y="2873418"/>
            <a:ext cx="4906999" cy="14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7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第一部分：图像梯度</a:t>
            </a:r>
          </a:p>
          <a:p>
            <a:r>
              <a:rPr kumimoji="1" lang="zh-CN" altLang="en-US" sz="2000" dirty="0"/>
              <a:t>第二部分：像素对投影点导数（见上一章）</a:t>
            </a:r>
          </a:p>
          <a:p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r>
              <a:rPr kumimoji="1" lang="zh-CN" altLang="en-US" sz="2000" dirty="0"/>
              <a:t>第三部分：投影点对位姿导数：</a:t>
            </a:r>
          </a:p>
          <a:p>
            <a:r>
              <a:rPr kumimoji="1" lang="zh-CN" altLang="en-US" sz="2000" dirty="0"/>
              <a:t>综上：</a:t>
            </a:r>
            <a:endParaRPr kumimoji="1"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310" y="2052699"/>
            <a:ext cx="5105400" cy="1181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27" y="3168561"/>
            <a:ext cx="1426536" cy="57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91" y="4122053"/>
            <a:ext cx="1905000" cy="673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846" y="3876044"/>
            <a:ext cx="6324600" cy="101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659" y="890097"/>
            <a:ext cx="2578100" cy="673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607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可以看到，直接法的雅可比项有一个图像梯度因子</a:t>
            </a:r>
          </a:p>
          <a:p>
            <a:pPr lvl="1"/>
            <a:r>
              <a:rPr kumimoji="1" lang="zh-CN" altLang="en-US" dirty="0"/>
              <a:t>因此，在图像梯度不明显的地方，对相机运动估计的贡献就小</a:t>
            </a:r>
          </a:p>
          <a:p>
            <a:r>
              <a:rPr kumimoji="1" lang="zh-CN" altLang="en-US" dirty="0"/>
              <a:t>根据使用的图像信息不同，可分为：</a:t>
            </a:r>
          </a:p>
          <a:p>
            <a:pPr lvl="1"/>
            <a:r>
              <a:rPr kumimoji="1" lang="zh-CN" altLang="en-US" dirty="0"/>
              <a:t>稀疏直接法：只处理稀疏角点或关键点</a:t>
            </a:r>
          </a:p>
          <a:p>
            <a:pPr lvl="1"/>
            <a:r>
              <a:rPr kumimoji="1" lang="zh-CN" altLang="en-US" dirty="0"/>
              <a:t>稠密直接法：使用所有像素</a:t>
            </a:r>
          </a:p>
          <a:p>
            <a:pPr lvl="1"/>
            <a:r>
              <a:rPr kumimoji="1" lang="zh-CN" altLang="en-US" dirty="0"/>
              <a:t>半稠密直接法：使用部分梯度明显的像素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39" y="851429"/>
            <a:ext cx="2578100" cy="673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25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第六讲 </a:t>
            </a:r>
            <a:r>
              <a:rPr lang="zh-CN" altLang="en-US" sz="3600" b="1" dirty="0" smtClean="0">
                <a:solidFill>
                  <a:srgbClr val="464646"/>
                </a:solidFill>
                <a:latin typeface="微软雅黑" panose="020B0503020204020204" charset="-122"/>
              </a:rPr>
              <a:t>光流法与直接法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光流法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marR="0" lvl="0" indent="-5143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1B1B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直接法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4428955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直接法的直观解释</a:t>
            </a:r>
          </a:p>
          <a:p>
            <a:pPr lvl="1"/>
            <a:r>
              <a:rPr kumimoji="1" lang="zh-CN" altLang="en-US" dirty="0"/>
              <a:t>像素灰度引导着优化的方向</a:t>
            </a:r>
          </a:p>
          <a:p>
            <a:pPr lvl="1"/>
            <a:r>
              <a:rPr kumimoji="1" lang="zh-CN" altLang="en-US" dirty="0"/>
              <a:t>要使优化成立，必须保证从初始估计到最优估计中间的梯度一直下降</a:t>
            </a:r>
          </a:p>
          <a:p>
            <a:pPr lvl="1"/>
            <a:r>
              <a:rPr kumimoji="1" lang="zh-CN" altLang="en-US" dirty="0"/>
              <a:t>这很容易受到图像非凸性的影响（可部分地由金字塔减轻）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545" y="1208217"/>
            <a:ext cx="2770188" cy="15732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62" y="2988254"/>
            <a:ext cx="4040460" cy="18085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989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accent1"/>
                </a:solidFill>
                <a:latin typeface="+mj-ea"/>
              </a:rPr>
              <a:t>3.</a:t>
            </a:r>
            <a:r>
              <a:rPr kumimoji="1" lang="zh-CN" altLang="en-US" sz="3600" dirty="0">
                <a:latin typeface="+mj-ea"/>
              </a:rPr>
              <a:t> 直接法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优缺点小结</a:t>
            </a:r>
          </a:p>
          <a:p>
            <a:r>
              <a:rPr kumimoji="1" lang="zh-CN" altLang="en-US" dirty="0"/>
              <a:t>优势</a:t>
            </a:r>
          </a:p>
          <a:p>
            <a:pPr lvl="1"/>
            <a:r>
              <a:rPr kumimoji="1" lang="zh-CN" altLang="en-US" dirty="0"/>
              <a:t>省略特征提取的时间</a:t>
            </a:r>
          </a:p>
          <a:p>
            <a:pPr lvl="1"/>
            <a:r>
              <a:rPr kumimoji="1" lang="zh-CN" altLang="en-US" dirty="0"/>
              <a:t>只需有像素梯度而不必是角点（对白墙等地方有较好效果）</a:t>
            </a:r>
          </a:p>
          <a:p>
            <a:pPr lvl="1"/>
            <a:r>
              <a:rPr kumimoji="1" lang="zh-CN" altLang="en-US" dirty="0"/>
              <a:t>可稠密或半稠密</a:t>
            </a:r>
          </a:p>
          <a:p>
            <a:r>
              <a:rPr kumimoji="1" lang="zh-CN" altLang="en-US" dirty="0"/>
              <a:t>劣势</a:t>
            </a:r>
          </a:p>
          <a:p>
            <a:pPr lvl="1"/>
            <a:r>
              <a:rPr kumimoji="1" lang="zh-CN" altLang="en-US" dirty="0"/>
              <a:t>灰度不变难以满足（易受曝光和模糊影响）</a:t>
            </a:r>
          </a:p>
          <a:p>
            <a:pPr lvl="1"/>
            <a:r>
              <a:rPr kumimoji="1" lang="zh-CN" altLang="en-US" dirty="0"/>
              <a:t>单像素区分性差</a:t>
            </a:r>
          </a:p>
          <a:p>
            <a:pPr lvl="1"/>
            <a:r>
              <a:rPr kumimoji="1" lang="zh-CN" altLang="en-US" dirty="0"/>
              <a:t>图像非凸性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757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+mj-ea"/>
              </a:rPr>
              <a:t>4.</a:t>
            </a:r>
            <a:r>
              <a:rPr kumimoji="1" lang="zh-CN" altLang="en-US" dirty="0" smtClean="0">
                <a:latin typeface="+mj-ea"/>
              </a:rPr>
              <a:t> 实践：直接法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1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637759"/>
            <a:ext cx="7886700" cy="2139927"/>
          </a:xfrm>
          <a:ln>
            <a:noFill/>
          </a:ln>
        </p:spPr>
        <p:txBody>
          <a:bodyPr/>
          <a:lstStyle/>
          <a:p>
            <a:r>
              <a:rPr kumimoji="1" lang="en-US" altLang="zh-CN" dirty="0">
                <a:solidFill>
                  <a:schemeClr val="accent1"/>
                </a:solidFill>
                <a:latin typeface="+mj-ea"/>
              </a:rPr>
              <a:t>1.</a:t>
            </a:r>
            <a:r>
              <a:rPr kumimoji="1" lang="zh-CN" altLang="en-US" dirty="0">
                <a:latin typeface="+mj-ea"/>
              </a:rPr>
              <a:t> </a:t>
            </a:r>
            <a:r>
              <a:rPr kumimoji="1" lang="zh-CN" altLang="en-US" dirty="0" smtClean="0">
                <a:latin typeface="+mj-ea"/>
              </a:rPr>
              <a:t>光流法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88" y="2772510"/>
            <a:ext cx="7886700" cy="57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7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特征点法流程：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在图像中提取特征点并计算特征描述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 smtClean="0"/>
              <a:t>在不同图像中寻找特征匹配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 smtClean="0"/>
              <a:t>利用匹配点信息计算相机位姿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000" dirty="0" smtClean="0"/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 smtClean="0"/>
              <a:t>能否</a:t>
            </a:r>
            <a:r>
              <a:rPr lang="zh-CN" altLang="en-US" sz="2000" dirty="0"/>
              <a:t>不使用特征匹配计算</a:t>
            </a:r>
            <a:r>
              <a:rPr lang="en-US" altLang="zh-CN" sz="2000" dirty="0"/>
              <a:t>VO</a:t>
            </a:r>
            <a:r>
              <a:rPr lang="zh-CN" altLang="en-US" sz="2000" dirty="0"/>
              <a:t>？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8608" y="1762665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非常耗时   </a:t>
            </a:r>
            <a:r>
              <a:rPr kumimoji="1" lang="en-US" altLang="zh-CN" sz="1400" dirty="0" smtClean="0"/>
              <a:t>~10+ms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ORB</a:t>
            </a:r>
            <a:endParaRPr kumimoji="1"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5158608" y="2085021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非常耗时  </a:t>
            </a:r>
            <a:r>
              <a:rPr kumimoji="1" lang="en-US" altLang="zh-CN" sz="1400" dirty="0" smtClean="0"/>
              <a:t>O(n^2)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brute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force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matching</a:t>
            </a:r>
            <a:endParaRPr kumimoji="1"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158608" y="2359697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比较快速  </a:t>
            </a:r>
            <a:r>
              <a:rPr kumimoji="1" lang="en-US" altLang="zh-CN" sz="1400" dirty="0" smtClean="0"/>
              <a:t>&lt;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1ms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830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不使用特征匹配的思路：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通过其他方式寻找配对点：光流</a:t>
            </a:r>
            <a:endParaRPr lang="en-US" altLang="zh-CN" sz="17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不需要配对点：直接法</a:t>
            </a:r>
            <a:endParaRPr lang="en-US" altLang="zh-CN" sz="17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7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光流：追踪源图像某个点在其他图像中的运动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一般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分为稀疏光流和稠密光流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稀疏以</a:t>
            </a:r>
            <a:r>
              <a: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rPr>
              <a:t>Lucas-</a:t>
            </a:r>
            <a:r>
              <a:rPr lang="en-US" altLang="zh-CN" sz="1700" dirty="0" err="1">
                <a:latin typeface="黑体" panose="02010609060101010101" pitchFamily="49" charset="-122"/>
                <a:ea typeface="黑体" panose="02010609060101010101" pitchFamily="49" charset="-122"/>
              </a:rPr>
              <a:t>Kanade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rPr>
              <a:t>LK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）光流为代表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稠密以</a:t>
            </a:r>
            <a:r>
              <a: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rPr>
              <a:t>Horn–</a:t>
            </a:r>
            <a:r>
              <a:rPr lang="en-US" altLang="zh-CN" sz="1700" dirty="0" err="1">
                <a:latin typeface="黑体" panose="02010609060101010101" pitchFamily="49" charset="-122"/>
                <a:ea typeface="黑体" panose="02010609060101010101" pitchFamily="49" charset="-122"/>
              </a:rPr>
              <a:t>Schunck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rPr>
              <a:t>HS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）光流为代表</a:t>
            </a:r>
          </a:p>
          <a:p>
            <a:pPr marL="857250" lvl="1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本质上是估计像素在不同时刻图像中的运动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47" y="3129148"/>
            <a:ext cx="4808453" cy="20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3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时刻位于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x,y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处像素点的灰度值为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在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t+dt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时刻，该像素运动到了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希望计算运动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dx,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dy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灰度不变假设：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注意：灰度不变是一种理想的假设，实际当中由于高光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阴影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材质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曝光等不同，很可能不成立。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38" y="1357677"/>
            <a:ext cx="1041400" cy="45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49" y="1832998"/>
            <a:ext cx="2476500" cy="330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951" y="2897452"/>
            <a:ext cx="3810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对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t+dt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时刻的灰度进行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Taylor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展开并保留一阶项：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由于灰度不变，所以</a:t>
            </a: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defTabSz="914400">
              <a:lnSpc>
                <a:spcPct val="125000"/>
              </a:lnSpc>
              <a:spcBef>
                <a:spcPts val="0"/>
              </a:spcBef>
              <a:buClr>
                <a:srgbClr val="6F1B1B"/>
              </a:buCl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希望求解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dx/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dt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dy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dt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58" y="855716"/>
            <a:ext cx="38100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737" y="1849993"/>
            <a:ext cx="6286500" cy="60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02" y="3077646"/>
            <a:ext cx="2895600" cy="723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558" y="2992948"/>
            <a:ext cx="2921000" cy="762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74707" y="318928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因此 </a:t>
            </a:r>
            <a:r>
              <a:rPr kumimoji="1" lang="en-US" altLang="zh-CN" dirty="0" smtClean="0"/>
              <a:t>=&gt;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947753" y="368768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</a:t>
            </a:r>
            <a:r>
              <a:rPr kumimoji="1" lang="zh-CN" altLang="en-US" dirty="0" smtClean="0"/>
              <a:t>方向梯度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735090" y="404036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y</a:t>
            </a:r>
            <a:r>
              <a:rPr kumimoji="1" lang="zh-CN" altLang="en-US" dirty="0" smtClean="0"/>
              <a:t>方向梯度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854962" y="36876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随时间变化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17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j-ea"/>
              </a:rPr>
              <a:t>1.</a:t>
            </a:r>
            <a:r>
              <a:rPr lang="zh-CN" altLang="en-US" sz="3600" dirty="0">
                <a:latin typeface="+mj-ea"/>
              </a:rPr>
              <a:t> </a:t>
            </a:r>
            <a:r>
              <a:rPr lang="zh-CN" altLang="en-US" sz="3600" dirty="0" smtClean="0">
                <a:latin typeface="+mj-ea"/>
              </a:rPr>
              <a:t>光流法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02422" y="1357677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但本式是一个二元一次线性方程，欠定</a:t>
            </a:r>
          </a:p>
          <a:p>
            <a:pPr lvl="1"/>
            <a:r>
              <a:rPr kumimoji="1" lang="zh-CN" altLang="en-US" dirty="0"/>
              <a:t>需要引用额外的约束</a:t>
            </a:r>
          </a:p>
          <a:p>
            <a:pPr lvl="1"/>
            <a:r>
              <a:rPr kumimoji="1" lang="zh-CN" altLang="en-US" dirty="0"/>
              <a:t>假定一个窗口（              ）内光度不变：</a:t>
            </a:r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/>
              <a:t>通过超定最小二乘解求得运动 </a:t>
            </a:r>
            <a:r>
              <a:rPr kumimoji="1" lang="en-US" altLang="zh-CN" dirty="0" err="1"/>
              <a:t>u,v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54" y="918809"/>
            <a:ext cx="2921000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682" y="1994866"/>
            <a:ext cx="841086" cy="298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088" y="1862209"/>
            <a:ext cx="3159566" cy="681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088" y="3386374"/>
            <a:ext cx="3022600" cy="1028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544" y="3197317"/>
            <a:ext cx="3568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7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20323</TotalTime>
  <Words>833</Words>
  <Application>Microsoft Macintosh PowerPoint</Application>
  <PresentationFormat>全屏显示(16:9)</PresentationFormat>
  <Paragraphs>121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 Black</vt:lpstr>
      <vt:lpstr>Calibri</vt:lpstr>
      <vt:lpstr>黑体</vt:lpstr>
      <vt:lpstr>宋体</vt:lpstr>
      <vt:lpstr>微软雅黑</vt:lpstr>
      <vt:lpstr>Arial</vt:lpstr>
      <vt:lpstr>Office 主题</vt:lpstr>
      <vt:lpstr>PowerPoint 演示文稿</vt:lpstr>
      <vt:lpstr>第六讲 光流法与直接法</vt:lpstr>
      <vt:lpstr>1. 光流法</vt:lpstr>
      <vt:lpstr>1. 光流法</vt:lpstr>
      <vt:lpstr>1. 光流法</vt:lpstr>
      <vt:lpstr>1. 光流法</vt:lpstr>
      <vt:lpstr>1. 光流法</vt:lpstr>
      <vt:lpstr>1. 光流法</vt:lpstr>
      <vt:lpstr>1. 光流法</vt:lpstr>
      <vt:lpstr>1. 光流法</vt:lpstr>
      <vt:lpstr>1. 光流法</vt:lpstr>
      <vt:lpstr>2. 实践：LK光流</vt:lpstr>
      <vt:lpstr>3. 直接法</vt:lpstr>
      <vt:lpstr>3. 直接法</vt:lpstr>
      <vt:lpstr>3. 直接法</vt:lpstr>
      <vt:lpstr>3. 直接法</vt:lpstr>
      <vt:lpstr>3. 直接法</vt:lpstr>
      <vt:lpstr>3. 直接法</vt:lpstr>
      <vt:lpstr>3. 直接法</vt:lpstr>
      <vt:lpstr>3. 直接法</vt:lpstr>
      <vt:lpstr>3. 直接法</vt:lpstr>
      <vt:lpstr>4. 实践：直接法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高翔</cp:lastModifiedBy>
  <cp:revision>1112</cp:revision>
  <dcterms:created xsi:type="dcterms:W3CDTF">2017-03-07T07:29:00Z</dcterms:created>
  <dcterms:modified xsi:type="dcterms:W3CDTF">2017-12-26T11:02:03Z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